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7" r:id="rId3"/>
    <p:sldId id="274" r:id="rId4"/>
    <p:sldId id="269" r:id="rId5"/>
    <p:sldId id="271" r:id="rId6"/>
    <p:sldId id="273" r:id="rId7"/>
    <p:sldId id="261" r:id="rId8"/>
    <p:sldId id="272" r:id="rId9"/>
    <p:sldId id="262" r:id="rId10"/>
    <p:sldId id="276" r:id="rId1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BCC"/>
    <a:srgbClr val="C56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F2CD90-E415-45FE-F549-4D20CAFA0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A824D43-8EE1-F956-24FF-3BDAAA894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95414E6-E392-E7F0-79FF-46754CE1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B6B903-3989-0CEE-FAFA-60784C99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925743A-F606-BA96-FD0F-B203EB79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98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924921-9664-3C23-B203-BD464888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115789D-E587-D090-A8CD-661494648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862214A-D0EA-FE5A-D119-81A39383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7D231D-5125-9914-150F-6104BBB5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72AE40B-9169-8DB3-F6BE-AE1521D3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949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CC08549A-CA1C-D5B2-CF7E-CE0CF7FB9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2C3B5A6-D4C5-D5EB-C69E-669473EB6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930A57D-1F27-1ECF-56F0-503E218A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71E2225-0E70-2CD6-DA74-43BA89F5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35897AA-F846-914D-6230-1A43A694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0557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AC7FBF6-F042-F57D-CBCC-210C1F6F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B99813-F334-FC03-5AD6-E424ACD20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360BB74-52C3-7563-D171-634CE3DC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511D33B-2C01-3632-003F-8EB68A3F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B16E943-339A-9A51-B484-1CE5DDD4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1747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478510-E4EF-06F5-1974-DF92DC41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30D4FEE-C50C-333B-C190-D9B7D01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C4D6204-8B48-75C9-547B-6BB86872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AB7F025-B9A6-1FDA-44E7-E99CA92A6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AD031DF-5174-5031-AA42-25609540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7905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03AA43-B3AD-087D-B316-A21A24DF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F40EDD6-7608-D1D3-0BC1-AE89B782D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56B5901-82AC-EA8A-4722-706A7B86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7EC11D1-5ABD-0E2E-4E54-9A9AA464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5D92B36-A737-2B28-E0CB-BE9D1E5B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62190BE-FE47-EF39-EBD5-5D325214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412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5CDC7D9-87B7-5386-32D0-F1B0DFF1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7FBDCB2-82FD-7CEA-4BD7-21ECB5D5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11BF5CF-57A6-57D9-A058-18E1F79BA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0CCF0D2-AE09-467E-C3F2-55E4AC8C7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3428813D-14F4-B180-8D68-0D1251A21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A04F43B7-D76A-3DA0-AE1A-E5B7381D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2545BEDC-BADD-F334-E1A0-E494CBD5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DB567EC-9291-3D9E-341C-A01D84F2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997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C7F936-6CE5-DD4F-7D81-0B99C85A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138C4FC-2AA1-1DDF-B21A-2654FB43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DA226EF6-3DBB-CD36-80A3-1B7C35A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584741F-363D-F5F0-9836-148B550A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265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B4FEF108-2388-32D4-6B0A-BFA8A9EB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92258E85-EF1B-A4CD-077A-23944DA3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77DA8B9-79B1-9C96-A175-233248D4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8056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29F3E6C-57C1-D74E-CF71-1FD516EE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F1C4B8-F3A3-2CA5-9012-CF945330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695F598-C146-C94B-EF6E-02EDC5E64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B1D506B-620F-C358-278B-CE569AB9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A533B44-1994-6984-4910-5E224C57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5791E62-8956-457B-F3A6-AE3E9EC1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3296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7825F7-3D04-B2EF-1B81-043B29E7E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F78939A-FF22-D8A3-B98A-A0BD1F6FB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D9ED964-E81C-6CD2-4F93-B268456C9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88CEE22-1CF3-A270-D51E-01E7CC8B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F8AB551-BA9E-645A-5EE4-7265041C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3E05204-2CDE-0B42-BFB5-145CEA11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318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0C52253-995D-988E-E49E-3E47B736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FB89296-C29A-5DEE-5DFD-075AC5E9D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B62D4-9944-0B96-A0FB-6E0371139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02C31-BE89-446F-8F5C-0C6356FFF0CB}" type="datetimeFigureOut">
              <a:rPr lang="en-SE" smtClean="0"/>
              <a:t>2022-10-06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33C800D-DFC9-E363-7BB1-AAF2C2CBD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B5C2ED9-11FA-8141-191A-0B3858A60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41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: rundade hörn 14">
            <a:extLst>
              <a:ext uri="{FF2B5EF4-FFF2-40B4-BE49-F238E27FC236}">
                <a16:creationId xmlns:a16="http://schemas.microsoft.com/office/drawing/2014/main" id="{C22A1568-9E45-1376-0241-2C32F118D19E}"/>
              </a:ext>
            </a:extLst>
          </p:cNvPr>
          <p:cNvSpPr/>
          <p:nvPr/>
        </p:nvSpPr>
        <p:spPr>
          <a:xfrm>
            <a:off x="5373370" y="76745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Film 1</a:t>
            </a:r>
          </a:p>
        </p:txBody>
      </p:sp>
      <p:sp>
        <p:nvSpPr>
          <p:cNvPr id="16" name="Rektangel: rundade hörn 15">
            <a:extLst>
              <a:ext uri="{FF2B5EF4-FFF2-40B4-BE49-F238E27FC236}">
                <a16:creationId xmlns:a16="http://schemas.microsoft.com/office/drawing/2014/main" id="{AA337ECA-566F-E843-D5E4-C73C04A76132}"/>
              </a:ext>
            </a:extLst>
          </p:cNvPr>
          <p:cNvSpPr/>
          <p:nvPr/>
        </p:nvSpPr>
        <p:spPr>
          <a:xfrm>
            <a:off x="2215592" y="3297570"/>
            <a:ext cx="1243492" cy="575695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Hazem</a:t>
            </a:r>
          </a:p>
          <a:p>
            <a:pPr algn="ctr"/>
            <a:endParaRPr lang="en-US" dirty="0"/>
          </a:p>
        </p:txBody>
      </p:sp>
      <p:grpSp>
        <p:nvGrpSpPr>
          <p:cNvPr id="18" name="Grupp 17">
            <a:extLst>
              <a:ext uri="{FF2B5EF4-FFF2-40B4-BE49-F238E27FC236}">
                <a16:creationId xmlns:a16="http://schemas.microsoft.com/office/drawing/2014/main" id="{BE51BA34-BF6C-ECEC-9EA7-1D682F9E8F5C}"/>
              </a:ext>
            </a:extLst>
          </p:cNvPr>
          <p:cNvGrpSpPr/>
          <p:nvPr/>
        </p:nvGrpSpPr>
        <p:grpSpPr>
          <a:xfrm>
            <a:off x="6095999" y="625600"/>
            <a:ext cx="5946843" cy="6022192"/>
            <a:chOff x="5118402" y="318654"/>
            <a:chExt cx="5946843" cy="6022192"/>
          </a:xfrm>
          <a:blipFill>
            <a:blip r:embed="rId2"/>
            <a:stretch>
              <a:fillRect/>
            </a:stretch>
          </a:blipFill>
        </p:grpSpPr>
        <p:sp>
          <p:nvSpPr>
            <p:cNvPr id="2" name="Femhörning 1">
              <a:extLst>
                <a:ext uri="{FF2B5EF4-FFF2-40B4-BE49-F238E27FC236}">
                  <a16:creationId xmlns:a16="http://schemas.microsoft.com/office/drawing/2014/main" id="{EB393185-CFFE-FAAE-29AA-34704413C0BA}"/>
                </a:ext>
              </a:extLst>
            </p:cNvPr>
            <p:cNvSpPr/>
            <p:nvPr/>
          </p:nvSpPr>
          <p:spPr>
            <a:xfrm>
              <a:off x="6881091" y="1902691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" name="Femhörning 2">
              <a:extLst>
                <a:ext uri="{FF2B5EF4-FFF2-40B4-BE49-F238E27FC236}">
                  <a16:creationId xmlns:a16="http://schemas.microsoft.com/office/drawing/2014/main" id="{99EFA7A1-06AC-DBBD-7E9B-4908E94BDA29}"/>
                </a:ext>
              </a:extLst>
            </p:cNvPr>
            <p:cNvSpPr/>
            <p:nvPr/>
          </p:nvSpPr>
          <p:spPr>
            <a:xfrm rot="19333982">
              <a:off x="5620328" y="337128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2" name="Femhörning 11">
              <a:extLst>
                <a:ext uri="{FF2B5EF4-FFF2-40B4-BE49-F238E27FC236}">
                  <a16:creationId xmlns:a16="http://schemas.microsoft.com/office/drawing/2014/main" id="{F644AB83-D47A-DEC1-46DC-D7630B8465C5}"/>
                </a:ext>
              </a:extLst>
            </p:cNvPr>
            <p:cNvSpPr/>
            <p:nvPr/>
          </p:nvSpPr>
          <p:spPr>
            <a:xfrm rot="2137672">
              <a:off x="5118402" y="2581563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13" name="Femhörning 12">
              <a:extLst>
                <a:ext uri="{FF2B5EF4-FFF2-40B4-BE49-F238E27FC236}">
                  <a16:creationId xmlns:a16="http://schemas.microsoft.com/office/drawing/2014/main" id="{6D45E500-DAFD-86BE-8D7B-B8B6C9A61192}"/>
                </a:ext>
              </a:extLst>
            </p:cNvPr>
            <p:cNvSpPr/>
            <p:nvPr/>
          </p:nvSpPr>
          <p:spPr>
            <a:xfrm rot="2252055">
              <a:off x="8129111" y="318654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4" name="Femhörning 13">
              <a:extLst>
                <a:ext uri="{FF2B5EF4-FFF2-40B4-BE49-F238E27FC236}">
                  <a16:creationId xmlns:a16="http://schemas.microsoft.com/office/drawing/2014/main" id="{55F51EDF-7B43-F4B1-E7F7-717574339652}"/>
                </a:ext>
              </a:extLst>
            </p:cNvPr>
            <p:cNvSpPr/>
            <p:nvPr/>
          </p:nvSpPr>
          <p:spPr>
            <a:xfrm rot="6431524">
              <a:off x="8873409" y="2669163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7" name="Femhörning 16">
              <a:extLst>
                <a:ext uri="{FF2B5EF4-FFF2-40B4-BE49-F238E27FC236}">
                  <a16:creationId xmlns:a16="http://schemas.microsoft.com/office/drawing/2014/main" id="{FF1B3B9F-CE2A-E974-AC4A-35E8165D0938}"/>
                </a:ext>
              </a:extLst>
            </p:cNvPr>
            <p:cNvSpPr/>
            <p:nvPr/>
          </p:nvSpPr>
          <p:spPr>
            <a:xfrm rot="10800000">
              <a:off x="6905293" y="4146191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23" name="Rektangel: rundade hörn 22">
            <a:extLst>
              <a:ext uri="{FF2B5EF4-FFF2-40B4-BE49-F238E27FC236}">
                <a16:creationId xmlns:a16="http://schemas.microsoft.com/office/drawing/2014/main" id="{95F49663-7763-A68F-2B47-EE6F619869A8}"/>
              </a:ext>
            </a:extLst>
          </p:cNvPr>
          <p:cNvSpPr/>
          <p:nvPr/>
        </p:nvSpPr>
        <p:spPr>
          <a:xfrm>
            <a:off x="2213086" y="5271924"/>
            <a:ext cx="1243492" cy="546310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Viktor</a:t>
            </a:r>
          </a:p>
          <a:p>
            <a:pPr algn="ctr"/>
            <a:endParaRPr lang="en-US" dirty="0"/>
          </a:p>
        </p:txBody>
      </p:sp>
      <p:sp>
        <p:nvSpPr>
          <p:cNvPr id="24" name="Rektangel: rundade hörn 23">
            <a:extLst>
              <a:ext uri="{FF2B5EF4-FFF2-40B4-BE49-F238E27FC236}">
                <a16:creationId xmlns:a16="http://schemas.microsoft.com/office/drawing/2014/main" id="{6D8A927B-16F6-8053-E69B-221104EFA6F9}"/>
              </a:ext>
            </a:extLst>
          </p:cNvPr>
          <p:cNvSpPr/>
          <p:nvPr/>
        </p:nvSpPr>
        <p:spPr>
          <a:xfrm>
            <a:off x="2195192" y="2649460"/>
            <a:ext cx="1243492" cy="559824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Evelina</a:t>
            </a:r>
          </a:p>
          <a:p>
            <a:pPr algn="ctr"/>
            <a:endParaRPr lang="en-US" dirty="0"/>
          </a:p>
        </p:txBody>
      </p:sp>
      <p:sp>
        <p:nvSpPr>
          <p:cNvPr id="25" name="Rektangel: rundade hörn 24">
            <a:extLst>
              <a:ext uri="{FF2B5EF4-FFF2-40B4-BE49-F238E27FC236}">
                <a16:creationId xmlns:a16="http://schemas.microsoft.com/office/drawing/2014/main" id="{DC0DD659-22A5-4DD3-688E-D3F78722F53E}"/>
              </a:ext>
            </a:extLst>
          </p:cNvPr>
          <p:cNvSpPr/>
          <p:nvPr/>
        </p:nvSpPr>
        <p:spPr>
          <a:xfrm>
            <a:off x="2205401" y="2026214"/>
            <a:ext cx="1223075" cy="575695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Adrian</a:t>
            </a:r>
          </a:p>
          <a:p>
            <a:pPr algn="ctr"/>
            <a:endParaRPr lang="en-US" dirty="0"/>
          </a:p>
        </p:txBody>
      </p:sp>
      <p:sp>
        <p:nvSpPr>
          <p:cNvPr id="26" name="Rektangel: rundade hörn 25">
            <a:extLst>
              <a:ext uri="{FF2B5EF4-FFF2-40B4-BE49-F238E27FC236}">
                <a16:creationId xmlns:a16="http://schemas.microsoft.com/office/drawing/2014/main" id="{5072A442-8329-3A5B-32C9-166D942EBFBB}"/>
              </a:ext>
            </a:extLst>
          </p:cNvPr>
          <p:cNvSpPr/>
          <p:nvPr/>
        </p:nvSpPr>
        <p:spPr>
          <a:xfrm>
            <a:off x="2223898" y="3961551"/>
            <a:ext cx="1243493" cy="546309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Henrik</a:t>
            </a:r>
          </a:p>
          <a:p>
            <a:pPr algn="ctr"/>
            <a:endParaRPr lang="en-US" dirty="0"/>
          </a:p>
        </p:txBody>
      </p:sp>
      <p:sp>
        <p:nvSpPr>
          <p:cNvPr id="27" name="Rektangel: rundade hörn 26">
            <a:extLst>
              <a:ext uri="{FF2B5EF4-FFF2-40B4-BE49-F238E27FC236}">
                <a16:creationId xmlns:a16="http://schemas.microsoft.com/office/drawing/2014/main" id="{EA481873-AF35-3037-4C3A-401912637E63}"/>
              </a:ext>
            </a:extLst>
          </p:cNvPr>
          <p:cNvSpPr/>
          <p:nvPr/>
        </p:nvSpPr>
        <p:spPr>
          <a:xfrm>
            <a:off x="2224282" y="4616737"/>
            <a:ext cx="1232296" cy="546310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Isak</a:t>
            </a:r>
          </a:p>
          <a:p>
            <a:pPr algn="ctr"/>
            <a:endParaRPr lang="en-US" dirty="0"/>
          </a:p>
        </p:txBody>
      </p:sp>
      <p:sp>
        <p:nvSpPr>
          <p:cNvPr id="28" name="Rektangel: rundade hörn 27">
            <a:extLst>
              <a:ext uri="{FF2B5EF4-FFF2-40B4-BE49-F238E27FC236}">
                <a16:creationId xmlns:a16="http://schemas.microsoft.com/office/drawing/2014/main" id="{C2301FBE-2B6A-B340-310C-0AE82413E68D}"/>
              </a:ext>
            </a:extLst>
          </p:cNvPr>
          <p:cNvSpPr/>
          <p:nvPr/>
        </p:nvSpPr>
        <p:spPr>
          <a:xfrm>
            <a:off x="1950386" y="1096207"/>
            <a:ext cx="1729817" cy="821130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Grupp2</a:t>
            </a:r>
          </a:p>
        </p:txBody>
      </p:sp>
    </p:spTree>
    <p:extLst>
      <p:ext uri="{BB962C8B-B14F-4D97-AF65-F5344CB8AC3E}">
        <p14:creationId xmlns:p14="http://schemas.microsoft.com/office/powerpoint/2010/main" val="67816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 1">
            <a:extLst>
              <a:ext uri="{FF2B5EF4-FFF2-40B4-BE49-F238E27FC236}">
                <a16:creationId xmlns:a16="http://schemas.microsoft.com/office/drawing/2014/main" id="{DC379AC5-F658-3A9A-D156-730EC820B222}"/>
              </a:ext>
            </a:extLst>
          </p:cNvPr>
          <p:cNvGrpSpPr/>
          <p:nvPr/>
        </p:nvGrpSpPr>
        <p:grpSpPr>
          <a:xfrm>
            <a:off x="6096000" y="625601"/>
            <a:ext cx="5946843" cy="6022192"/>
            <a:chOff x="5118402" y="318654"/>
            <a:chExt cx="5946843" cy="6022192"/>
          </a:xfrm>
          <a:blipFill dpi="0" rotWithShape="1">
            <a:blip r:embed="rId2"/>
            <a:srcRect/>
            <a:stretch>
              <a:fillRect t="-2000" r="-1000"/>
            </a:stretch>
          </a:blipFill>
        </p:grpSpPr>
        <p:sp>
          <p:nvSpPr>
            <p:cNvPr id="3" name="Femhörning 2">
              <a:extLst>
                <a:ext uri="{FF2B5EF4-FFF2-40B4-BE49-F238E27FC236}">
                  <a16:creationId xmlns:a16="http://schemas.microsoft.com/office/drawing/2014/main" id="{5E2A04F9-7531-7783-CEC0-1B8ED6D7CD29}"/>
                </a:ext>
              </a:extLst>
            </p:cNvPr>
            <p:cNvSpPr/>
            <p:nvPr/>
          </p:nvSpPr>
          <p:spPr>
            <a:xfrm>
              <a:off x="6881091" y="1902691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" name="Femhörning 3">
              <a:extLst>
                <a:ext uri="{FF2B5EF4-FFF2-40B4-BE49-F238E27FC236}">
                  <a16:creationId xmlns:a16="http://schemas.microsoft.com/office/drawing/2014/main" id="{4EB52F83-9AF0-BFDE-9BB2-855306051F8F}"/>
                </a:ext>
              </a:extLst>
            </p:cNvPr>
            <p:cNvSpPr/>
            <p:nvPr/>
          </p:nvSpPr>
          <p:spPr>
            <a:xfrm rot="19333982">
              <a:off x="5620328" y="337128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6" name="Femhörning 5">
              <a:extLst>
                <a:ext uri="{FF2B5EF4-FFF2-40B4-BE49-F238E27FC236}">
                  <a16:creationId xmlns:a16="http://schemas.microsoft.com/office/drawing/2014/main" id="{47A1739A-B075-9EFB-8873-5791C4B6809A}"/>
                </a:ext>
              </a:extLst>
            </p:cNvPr>
            <p:cNvSpPr/>
            <p:nvPr/>
          </p:nvSpPr>
          <p:spPr>
            <a:xfrm rot="2137672">
              <a:off x="5118402" y="2581563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8" name="Femhörning 7">
              <a:extLst>
                <a:ext uri="{FF2B5EF4-FFF2-40B4-BE49-F238E27FC236}">
                  <a16:creationId xmlns:a16="http://schemas.microsoft.com/office/drawing/2014/main" id="{2FD4602B-470B-DC47-27F9-28BB3D3A0484}"/>
                </a:ext>
              </a:extLst>
            </p:cNvPr>
            <p:cNvSpPr/>
            <p:nvPr/>
          </p:nvSpPr>
          <p:spPr>
            <a:xfrm rot="2252055">
              <a:off x="8129111" y="318654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" name="Femhörning 8">
              <a:extLst>
                <a:ext uri="{FF2B5EF4-FFF2-40B4-BE49-F238E27FC236}">
                  <a16:creationId xmlns:a16="http://schemas.microsoft.com/office/drawing/2014/main" id="{2EA0E269-724F-CB74-8A76-81BAFB504D27}"/>
                </a:ext>
              </a:extLst>
            </p:cNvPr>
            <p:cNvSpPr/>
            <p:nvPr/>
          </p:nvSpPr>
          <p:spPr>
            <a:xfrm rot="6431524">
              <a:off x="8873409" y="2669163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0" name="Femhörning 9">
              <a:extLst>
                <a:ext uri="{FF2B5EF4-FFF2-40B4-BE49-F238E27FC236}">
                  <a16:creationId xmlns:a16="http://schemas.microsoft.com/office/drawing/2014/main" id="{7B1BFC34-2374-6661-2ED4-123B5AADD386}"/>
                </a:ext>
              </a:extLst>
            </p:cNvPr>
            <p:cNvSpPr/>
            <p:nvPr/>
          </p:nvSpPr>
          <p:spPr>
            <a:xfrm rot="10800000">
              <a:off x="6905293" y="4146191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623937EC-3DDD-E58F-D945-8ED07F6ADD1C}"/>
              </a:ext>
            </a:extLst>
          </p:cNvPr>
          <p:cNvSpPr/>
          <p:nvPr/>
        </p:nvSpPr>
        <p:spPr>
          <a:xfrm>
            <a:off x="2249956" y="2693743"/>
            <a:ext cx="2005781" cy="1132338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endParaRPr lang="sv-SE" b="0" i="0" dirty="0">
              <a:solidFill>
                <a:schemeClr val="bg1"/>
              </a:solidFill>
              <a:effectLst/>
              <a:latin typeface="inherit"/>
            </a:endParaRPr>
          </a:p>
          <a:p>
            <a:pPr algn="l" fontAlgn="base"/>
            <a:r>
              <a:rPr lang="sv-SE" sz="2000" b="0" i="0" dirty="0">
                <a:solidFill>
                  <a:schemeClr val="bg1"/>
                </a:solidFill>
                <a:effectLst/>
                <a:latin typeface="inherit"/>
              </a:rPr>
              <a:t>      Tack för oss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2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: rundade hörn 13">
            <a:extLst>
              <a:ext uri="{FF2B5EF4-FFF2-40B4-BE49-F238E27FC236}">
                <a16:creationId xmlns:a16="http://schemas.microsoft.com/office/drawing/2014/main" id="{CC8E57BF-893B-7797-9C6A-4967969CD684}"/>
              </a:ext>
            </a:extLst>
          </p:cNvPr>
          <p:cNvSpPr/>
          <p:nvPr/>
        </p:nvSpPr>
        <p:spPr>
          <a:xfrm>
            <a:off x="5363549" y="59068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Idee</a:t>
            </a:r>
          </a:p>
        </p:txBody>
      </p:sp>
      <p:sp>
        <p:nvSpPr>
          <p:cNvPr id="18" name="Rektangel: rundade hörn 17">
            <a:extLst>
              <a:ext uri="{FF2B5EF4-FFF2-40B4-BE49-F238E27FC236}">
                <a16:creationId xmlns:a16="http://schemas.microsoft.com/office/drawing/2014/main" id="{03BDBFBC-F6C4-B35B-3E3D-806E9ADD4AE7}"/>
              </a:ext>
            </a:extLst>
          </p:cNvPr>
          <p:cNvSpPr/>
          <p:nvPr/>
        </p:nvSpPr>
        <p:spPr>
          <a:xfrm>
            <a:off x="717042" y="2053314"/>
            <a:ext cx="4090269" cy="275137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sv-SE" b="0" i="0" dirty="0">
                <a:solidFill>
                  <a:schemeClr val="bg1"/>
                </a:solidFill>
                <a:effectLst/>
                <a:latin typeface="inherit"/>
              </a:rPr>
              <a:t>En tjej söker sig till arkivet för att hitta vem personen är på fotot som har samma halsband på sig som henne. Hennes jakt i arkivet når inte helt fram i början men hon lyckas till slut hitta svaret vilket fyller en lucka i hennes förflutna.</a:t>
            </a:r>
          </a:p>
          <a:p>
            <a:pPr algn="ctr"/>
            <a:endParaRPr lang="en-US" dirty="0"/>
          </a:p>
        </p:txBody>
      </p:sp>
      <p:grpSp>
        <p:nvGrpSpPr>
          <p:cNvPr id="19" name="Grupp 18">
            <a:extLst>
              <a:ext uri="{FF2B5EF4-FFF2-40B4-BE49-F238E27FC236}">
                <a16:creationId xmlns:a16="http://schemas.microsoft.com/office/drawing/2014/main" id="{71B3A355-FA8C-C53D-D30B-DA6571C56BCF}"/>
              </a:ext>
            </a:extLst>
          </p:cNvPr>
          <p:cNvGrpSpPr/>
          <p:nvPr/>
        </p:nvGrpSpPr>
        <p:grpSpPr>
          <a:xfrm>
            <a:off x="6096000" y="625601"/>
            <a:ext cx="5946843" cy="6022192"/>
            <a:chOff x="5118402" y="318654"/>
            <a:chExt cx="5946843" cy="6022192"/>
          </a:xfrm>
          <a:blipFill>
            <a:blip r:embed="rId2"/>
            <a:stretch>
              <a:fillRect/>
            </a:stretch>
          </a:blipFill>
        </p:grpSpPr>
        <p:sp>
          <p:nvSpPr>
            <p:cNvPr id="20" name="Femhörning 19">
              <a:extLst>
                <a:ext uri="{FF2B5EF4-FFF2-40B4-BE49-F238E27FC236}">
                  <a16:creationId xmlns:a16="http://schemas.microsoft.com/office/drawing/2014/main" id="{8EFA212B-35E5-A3FB-AAE8-81EBA4B9C30C}"/>
                </a:ext>
              </a:extLst>
            </p:cNvPr>
            <p:cNvSpPr/>
            <p:nvPr/>
          </p:nvSpPr>
          <p:spPr>
            <a:xfrm>
              <a:off x="6881091" y="1902691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1" name="Femhörning 20">
              <a:extLst>
                <a:ext uri="{FF2B5EF4-FFF2-40B4-BE49-F238E27FC236}">
                  <a16:creationId xmlns:a16="http://schemas.microsoft.com/office/drawing/2014/main" id="{9BC31F88-28DF-33E5-76E6-02CB9F69B7A3}"/>
                </a:ext>
              </a:extLst>
            </p:cNvPr>
            <p:cNvSpPr/>
            <p:nvPr/>
          </p:nvSpPr>
          <p:spPr>
            <a:xfrm rot="19333982">
              <a:off x="5620328" y="337128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2" name="Femhörning 21">
              <a:extLst>
                <a:ext uri="{FF2B5EF4-FFF2-40B4-BE49-F238E27FC236}">
                  <a16:creationId xmlns:a16="http://schemas.microsoft.com/office/drawing/2014/main" id="{6F4694FD-DBB8-D68F-A861-197F2E3F4707}"/>
                </a:ext>
              </a:extLst>
            </p:cNvPr>
            <p:cNvSpPr/>
            <p:nvPr/>
          </p:nvSpPr>
          <p:spPr>
            <a:xfrm rot="2137672">
              <a:off x="5118402" y="2581563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3" name="Femhörning 22">
              <a:extLst>
                <a:ext uri="{FF2B5EF4-FFF2-40B4-BE49-F238E27FC236}">
                  <a16:creationId xmlns:a16="http://schemas.microsoft.com/office/drawing/2014/main" id="{12338804-2869-B61C-E086-D29A53E859BD}"/>
                </a:ext>
              </a:extLst>
            </p:cNvPr>
            <p:cNvSpPr/>
            <p:nvPr/>
          </p:nvSpPr>
          <p:spPr>
            <a:xfrm rot="2252055">
              <a:off x="8129111" y="318654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4" name="Femhörning 23">
              <a:extLst>
                <a:ext uri="{FF2B5EF4-FFF2-40B4-BE49-F238E27FC236}">
                  <a16:creationId xmlns:a16="http://schemas.microsoft.com/office/drawing/2014/main" id="{C358E1C2-7F32-6100-F9E1-375F9F28210F}"/>
                </a:ext>
              </a:extLst>
            </p:cNvPr>
            <p:cNvSpPr/>
            <p:nvPr/>
          </p:nvSpPr>
          <p:spPr>
            <a:xfrm rot="6431524">
              <a:off x="8873409" y="2669163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Femhörning 24">
              <a:extLst>
                <a:ext uri="{FF2B5EF4-FFF2-40B4-BE49-F238E27FC236}">
                  <a16:creationId xmlns:a16="http://schemas.microsoft.com/office/drawing/2014/main" id="{1173C7FD-FE51-7CD3-168F-898E301D33EF}"/>
                </a:ext>
              </a:extLst>
            </p:cNvPr>
            <p:cNvSpPr/>
            <p:nvPr/>
          </p:nvSpPr>
          <p:spPr>
            <a:xfrm rot="10800000">
              <a:off x="6905293" y="4146191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35119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19155F48-0C93-7BD4-077B-496CF7E71F85}"/>
              </a:ext>
            </a:extLst>
          </p:cNvPr>
          <p:cNvSpPr/>
          <p:nvPr/>
        </p:nvSpPr>
        <p:spPr>
          <a:xfrm>
            <a:off x="5251123" y="59068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Huvudkaraktär</a:t>
            </a:r>
            <a:endParaRPr lang="en-US" dirty="0"/>
          </a:p>
        </p:txBody>
      </p:sp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2B950740-3237-152A-215F-B5870C5D9547}"/>
              </a:ext>
            </a:extLst>
          </p:cNvPr>
          <p:cNvSpPr/>
          <p:nvPr/>
        </p:nvSpPr>
        <p:spPr>
          <a:xfrm>
            <a:off x="8558246" y="1634209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3D</a:t>
            </a:r>
          </a:p>
        </p:txBody>
      </p:sp>
      <p:pic>
        <p:nvPicPr>
          <p:cNvPr id="4" name="Bildobjekt 3" descr="En bild som visar text, leksak, docka, flera&#10;&#10;Automatiskt genererad beskrivning">
            <a:extLst>
              <a:ext uri="{FF2B5EF4-FFF2-40B4-BE49-F238E27FC236}">
                <a16:creationId xmlns:a16="http://schemas.microsoft.com/office/drawing/2014/main" id="{86186BDC-347B-2918-3CB4-27A1A565C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2" y="2619363"/>
            <a:ext cx="5909757" cy="3685315"/>
          </a:xfrm>
          <a:prstGeom prst="rect">
            <a:avLst/>
          </a:prstGeom>
        </p:spPr>
      </p:pic>
      <p:pic>
        <p:nvPicPr>
          <p:cNvPr id="10" name="Bildobjekt 9" descr="En bild som visar underkläder&#10;&#10;Automatiskt genererad beskrivning">
            <a:extLst>
              <a:ext uri="{FF2B5EF4-FFF2-40B4-BE49-F238E27FC236}">
                <a16:creationId xmlns:a16="http://schemas.microsoft.com/office/drawing/2014/main" id="{95C6D2D9-4205-3361-0DDE-F0497C039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39" y="2302020"/>
            <a:ext cx="6958957" cy="4320000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9DBB5909-C02C-DC16-D03A-056C694A5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152" y="2302020"/>
            <a:ext cx="6958957" cy="4320000"/>
          </a:xfrm>
          <a:prstGeom prst="rect">
            <a:avLst/>
          </a:prstGeom>
        </p:spPr>
      </p:pic>
      <p:pic>
        <p:nvPicPr>
          <p:cNvPr id="16" name="Bildobjekt 15" descr="En bild som visar tennis-, plan, spelare, kvinna&#10;&#10;Automatiskt genererad beskrivning">
            <a:extLst>
              <a:ext uri="{FF2B5EF4-FFF2-40B4-BE49-F238E27FC236}">
                <a16:creationId xmlns:a16="http://schemas.microsoft.com/office/drawing/2014/main" id="{AA397FEC-D8C6-A45F-0035-8A3110CA7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31" y="2302020"/>
            <a:ext cx="6958957" cy="4320000"/>
          </a:xfrm>
          <a:prstGeom prst="rect">
            <a:avLst/>
          </a:prstGeom>
        </p:spPr>
      </p:pic>
      <p:sp>
        <p:nvSpPr>
          <p:cNvPr id="18" name="Rektangel: rundade hörn 17">
            <a:extLst>
              <a:ext uri="{FF2B5EF4-FFF2-40B4-BE49-F238E27FC236}">
                <a16:creationId xmlns:a16="http://schemas.microsoft.com/office/drawing/2014/main" id="{04A12157-2F4D-A12C-45CA-795E0714D70B}"/>
              </a:ext>
            </a:extLst>
          </p:cNvPr>
          <p:cNvSpPr/>
          <p:nvPr/>
        </p:nvSpPr>
        <p:spPr>
          <a:xfrm>
            <a:off x="2638582" y="1634209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 sheet</a:t>
            </a:r>
          </a:p>
        </p:txBody>
      </p:sp>
    </p:spTree>
    <p:extLst>
      <p:ext uri="{BB962C8B-B14F-4D97-AF65-F5344CB8AC3E}">
        <p14:creationId xmlns:p14="http://schemas.microsoft.com/office/powerpoint/2010/main" val="278326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2CCA1469-CB91-46FA-FA2F-D3FC3819E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2" y="2619363"/>
            <a:ext cx="5908573" cy="3685315"/>
          </a:xfrm>
          <a:prstGeom prst="rect">
            <a:avLst/>
          </a:prstGeom>
        </p:spPr>
      </p:pic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19155F48-0C93-7BD4-077B-496CF7E71F85}"/>
              </a:ext>
            </a:extLst>
          </p:cNvPr>
          <p:cNvSpPr/>
          <p:nvPr/>
        </p:nvSpPr>
        <p:spPr>
          <a:xfrm>
            <a:off x="5251123" y="59068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Huvudkaraktär</a:t>
            </a:r>
            <a:endParaRPr lang="en-US" dirty="0"/>
          </a:p>
        </p:txBody>
      </p:sp>
      <p:sp>
        <p:nvSpPr>
          <p:cNvPr id="7" name="Rektangel: rundade hörn 6">
            <a:extLst>
              <a:ext uri="{FF2B5EF4-FFF2-40B4-BE49-F238E27FC236}">
                <a16:creationId xmlns:a16="http://schemas.microsoft.com/office/drawing/2014/main" id="{34667890-BAB7-DA5D-925B-2A0FD2F86B50}"/>
              </a:ext>
            </a:extLst>
          </p:cNvPr>
          <p:cNvSpPr/>
          <p:nvPr/>
        </p:nvSpPr>
        <p:spPr>
          <a:xfrm>
            <a:off x="2638582" y="1634209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 sheet</a:t>
            </a:r>
          </a:p>
        </p:txBody>
      </p:sp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2B950740-3237-152A-215F-B5870C5D9547}"/>
              </a:ext>
            </a:extLst>
          </p:cNvPr>
          <p:cNvSpPr/>
          <p:nvPr/>
        </p:nvSpPr>
        <p:spPr>
          <a:xfrm>
            <a:off x="8558246" y="1634209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3D</a:t>
            </a:r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BC2FE9E3-EF25-8590-2448-3C9013B8C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58" y="2302021"/>
            <a:ext cx="6958957" cy="4320000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E6926B2F-EB8F-EFB9-A9E0-ECD668BB3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541" y="2302020"/>
            <a:ext cx="6958954" cy="4320000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DA894CBA-B508-249E-6981-600BC50BB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34" y="2302020"/>
            <a:ext cx="69589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4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p 38">
            <a:extLst>
              <a:ext uri="{FF2B5EF4-FFF2-40B4-BE49-F238E27FC236}">
                <a16:creationId xmlns:a16="http://schemas.microsoft.com/office/drawing/2014/main" id="{E44E165D-C6DC-CCFC-3D90-6897FD40D843}"/>
              </a:ext>
            </a:extLst>
          </p:cNvPr>
          <p:cNvGrpSpPr/>
          <p:nvPr/>
        </p:nvGrpSpPr>
        <p:grpSpPr>
          <a:xfrm>
            <a:off x="1787236" y="1006764"/>
            <a:ext cx="8617527" cy="5653623"/>
            <a:chOff x="5950323" y="2728335"/>
            <a:chExt cx="6071303" cy="3524137"/>
          </a:xfrm>
        </p:grpSpPr>
        <p:pic>
          <p:nvPicPr>
            <p:cNvPr id="23" name="Bildobjekt 22">
              <a:extLst>
                <a:ext uri="{FF2B5EF4-FFF2-40B4-BE49-F238E27FC236}">
                  <a16:creationId xmlns:a16="http://schemas.microsoft.com/office/drawing/2014/main" id="{EF181EB3-C16C-A3DF-5EA4-9054ED0B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161" y="4592835"/>
              <a:ext cx="2950465" cy="1659637"/>
            </a:xfrm>
            <a:prstGeom prst="rect">
              <a:avLst/>
            </a:prstGeom>
          </p:spPr>
        </p:pic>
        <p:pic>
          <p:nvPicPr>
            <p:cNvPr id="25" name="Bildobjekt 24" descr="En bild som visar text&#10;&#10;Automatiskt genererad beskrivning">
              <a:extLst>
                <a:ext uri="{FF2B5EF4-FFF2-40B4-BE49-F238E27FC236}">
                  <a16:creationId xmlns:a16="http://schemas.microsoft.com/office/drawing/2014/main" id="{A3FAAF64-C86D-A66F-C37D-93BF86464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161" y="2728335"/>
              <a:ext cx="2950465" cy="1659637"/>
            </a:xfrm>
            <a:prstGeom prst="rect">
              <a:avLst/>
            </a:prstGeom>
          </p:spPr>
        </p:pic>
        <p:pic>
          <p:nvPicPr>
            <p:cNvPr id="27" name="Bildobjekt 26" descr="En bild som visar text&#10;&#10;Automatiskt genererad beskrivning">
              <a:extLst>
                <a:ext uri="{FF2B5EF4-FFF2-40B4-BE49-F238E27FC236}">
                  <a16:creationId xmlns:a16="http://schemas.microsoft.com/office/drawing/2014/main" id="{A2E2E72E-F93C-153B-6D17-72ADCAA47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323" y="4592835"/>
              <a:ext cx="2950465" cy="1659637"/>
            </a:xfrm>
            <a:prstGeom prst="rect">
              <a:avLst/>
            </a:prstGeom>
          </p:spPr>
        </p:pic>
        <p:pic>
          <p:nvPicPr>
            <p:cNvPr id="29" name="Bildobjekt 28" descr="En bild som visar text, berg, flera&#10;&#10;Automatiskt genererad beskrivning">
              <a:extLst>
                <a:ext uri="{FF2B5EF4-FFF2-40B4-BE49-F238E27FC236}">
                  <a16:creationId xmlns:a16="http://schemas.microsoft.com/office/drawing/2014/main" id="{B535E554-9798-622C-3F0C-6E73CD616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323" y="2728335"/>
              <a:ext cx="2950465" cy="1659637"/>
            </a:xfrm>
            <a:prstGeom prst="rect">
              <a:avLst/>
            </a:prstGeom>
          </p:spPr>
        </p:pic>
      </p:grpSp>
      <p:sp>
        <p:nvSpPr>
          <p:cNvPr id="46" name="Rektangel: rundade hörn 45">
            <a:extLst>
              <a:ext uri="{FF2B5EF4-FFF2-40B4-BE49-F238E27FC236}">
                <a16:creationId xmlns:a16="http://schemas.microsoft.com/office/drawing/2014/main" id="{C71746F4-909F-02CE-0E6D-2BCF635F6C48}"/>
              </a:ext>
            </a:extLst>
          </p:cNvPr>
          <p:cNvSpPr/>
          <p:nvPr/>
        </p:nvSpPr>
        <p:spPr>
          <a:xfrm>
            <a:off x="5373370" y="59068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Bakgrund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ektangel: rundade hörn 1">
            <a:extLst>
              <a:ext uri="{FF2B5EF4-FFF2-40B4-BE49-F238E27FC236}">
                <a16:creationId xmlns:a16="http://schemas.microsoft.com/office/drawing/2014/main" id="{C060D3D4-F519-8D76-22F1-4B3D8E2CB4D4}"/>
              </a:ext>
            </a:extLst>
          </p:cNvPr>
          <p:cNvSpPr/>
          <p:nvPr/>
        </p:nvSpPr>
        <p:spPr>
          <a:xfrm>
            <a:off x="175491" y="1006764"/>
            <a:ext cx="1265382" cy="564386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Kyrkogård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4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ktangel: rundade hörn 45">
            <a:extLst>
              <a:ext uri="{FF2B5EF4-FFF2-40B4-BE49-F238E27FC236}">
                <a16:creationId xmlns:a16="http://schemas.microsoft.com/office/drawing/2014/main" id="{C71746F4-909F-02CE-0E6D-2BCF635F6C48}"/>
              </a:ext>
            </a:extLst>
          </p:cNvPr>
          <p:cNvSpPr/>
          <p:nvPr/>
        </p:nvSpPr>
        <p:spPr>
          <a:xfrm>
            <a:off x="5373370" y="59068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Bakgrund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ektangel: rundade hörn 1">
            <a:extLst>
              <a:ext uri="{FF2B5EF4-FFF2-40B4-BE49-F238E27FC236}">
                <a16:creationId xmlns:a16="http://schemas.microsoft.com/office/drawing/2014/main" id="{C060D3D4-F519-8D76-22F1-4B3D8E2CB4D4}"/>
              </a:ext>
            </a:extLst>
          </p:cNvPr>
          <p:cNvSpPr/>
          <p:nvPr/>
        </p:nvSpPr>
        <p:spPr>
          <a:xfrm>
            <a:off x="175491" y="1006764"/>
            <a:ext cx="1265382" cy="564386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hisschakt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Bildobjekt 10" descr="En bild som visar text&#10;&#10;Automatiskt genererad beskrivning">
            <a:extLst>
              <a:ext uri="{FF2B5EF4-FFF2-40B4-BE49-F238E27FC236}">
                <a16:creationId xmlns:a16="http://schemas.microsoft.com/office/drawing/2014/main" id="{D5425146-AE63-ECA4-D76F-0B1A909B2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6" y="1006764"/>
            <a:ext cx="4187150" cy="2662485"/>
          </a:xfrm>
          <a:prstGeom prst="rect">
            <a:avLst/>
          </a:prstGeom>
        </p:spPr>
      </p:pic>
      <p:pic>
        <p:nvPicPr>
          <p:cNvPr id="12" name="Bildobjekt 11" descr="En bild som visar text, whiteboardtavla, natur&#10;&#10;Automatiskt genererad beskrivning">
            <a:extLst>
              <a:ext uri="{FF2B5EF4-FFF2-40B4-BE49-F238E27FC236}">
                <a16:creationId xmlns:a16="http://schemas.microsoft.com/office/drawing/2014/main" id="{3F4BA4E6-A94D-17A4-EDFE-A1E6EEC1E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4" y="3768438"/>
            <a:ext cx="4187150" cy="2662484"/>
          </a:xfrm>
          <a:prstGeom prst="rect">
            <a:avLst/>
          </a:prstGeom>
        </p:spPr>
      </p:pic>
      <p:pic>
        <p:nvPicPr>
          <p:cNvPr id="13" name="Bildobjekt 12" descr="En bild som visar text&#10;&#10;Automatiskt genererad beskrivning">
            <a:extLst>
              <a:ext uri="{FF2B5EF4-FFF2-40B4-BE49-F238E27FC236}">
                <a16:creationId xmlns:a16="http://schemas.microsoft.com/office/drawing/2014/main" id="{FA280DC8-1EC0-A7FE-45AC-10CBCA64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4" y="1006765"/>
            <a:ext cx="4187150" cy="2662484"/>
          </a:xfrm>
          <a:prstGeom prst="rect">
            <a:avLst/>
          </a:prstGeom>
        </p:spPr>
      </p:pic>
      <p:pic>
        <p:nvPicPr>
          <p:cNvPr id="14" name="Bildobjekt 13" descr="En bild som visar text, natur, vit, köksutrustning&#10;&#10;Automatiskt genererad beskrivning">
            <a:extLst>
              <a:ext uri="{FF2B5EF4-FFF2-40B4-BE49-F238E27FC236}">
                <a16:creationId xmlns:a16="http://schemas.microsoft.com/office/drawing/2014/main" id="{8806A68B-CA48-FDA6-FD2D-0F8D648B9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6" y="3768438"/>
            <a:ext cx="4187150" cy="266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14F764C0-2EFD-1E02-4144-BABAA1171108}"/>
              </a:ext>
            </a:extLst>
          </p:cNvPr>
          <p:cNvGrpSpPr/>
          <p:nvPr/>
        </p:nvGrpSpPr>
        <p:grpSpPr>
          <a:xfrm>
            <a:off x="1805725" y="981952"/>
            <a:ext cx="8289620" cy="5640516"/>
            <a:chOff x="579126" y="2328915"/>
            <a:chExt cx="5247684" cy="2628574"/>
          </a:xfrm>
        </p:grpSpPr>
        <p:pic>
          <p:nvPicPr>
            <p:cNvPr id="15" name="Bildobjekt 14" descr="En bild som visar utomhus, område&#10;&#10;Automatiskt genererad beskrivning">
              <a:extLst>
                <a:ext uri="{FF2B5EF4-FFF2-40B4-BE49-F238E27FC236}">
                  <a16:creationId xmlns:a16="http://schemas.microsoft.com/office/drawing/2014/main" id="{A2E31D63-51A2-683C-832C-65842C3CE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7" y="2340477"/>
              <a:ext cx="2581446" cy="1280680"/>
            </a:xfrm>
            <a:prstGeom prst="rect">
              <a:avLst/>
            </a:prstGeom>
          </p:spPr>
        </p:pic>
        <p:pic>
          <p:nvPicPr>
            <p:cNvPr id="17" name="Bildobjekt 16" descr="En bild som visar utomhus&#10;&#10;Automatiskt genererad beskrivning">
              <a:extLst>
                <a:ext uri="{FF2B5EF4-FFF2-40B4-BE49-F238E27FC236}">
                  <a16:creationId xmlns:a16="http://schemas.microsoft.com/office/drawing/2014/main" id="{022561BA-355B-1538-E025-07BAF709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6" y="3670505"/>
              <a:ext cx="2581447" cy="1286984"/>
            </a:xfrm>
            <a:prstGeom prst="rect">
              <a:avLst/>
            </a:prstGeom>
          </p:spPr>
        </p:pic>
        <p:pic>
          <p:nvPicPr>
            <p:cNvPr id="19" name="Bildobjekt 18" descr="En bild som visar text, område&#10;&#10;Automatiskt genererad beskrivning">
              <a:extLst>
                <a:ext uri="{FF2B5EF4-FFF2-40B4-BE49-F238E27FC236}">
                  <a16:creationId xmlns:a16="http://schemas.microsoft.com/office/drawing/2014/main" id="{CBEB88B9-640A-AFA8-6588-7574DDB44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362" y="3670505"/>
              <a:ext cx="2581447" cy="1280680"/>
            </a:xfrm>
            <a:prstGeom prst="rect">
              <a:avLst/>
            </a:prstGeom>
          </p:spPr>
        </p:pic>
        <p:pic>
          <p:nvPicPr>
            <p:cNvPr id="21" name="Bildobjekt 20" descr="En bild som visar område&#10;&#10;Automatiskt genererad beskrivning">
              <a:extLst>
                <a:ext uri="{FF2B5EF4-FFF2-40B4-BE49-F238E27FC236}">
                  <a16:creationId xmlns:a16="http://schemas.microsoft.com/office/drawing/2014/main" id="{E59D49D5-17D3-23C9-522C-5993333F7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363" y="2328915"/>
              <a:ext cx="2581447" cy="1280680"/>
            </a:xfrm>
            <a:prstGeom prst="rect">
              <a:avLst/>
            </a:prstGeom>
          </p:spPr>
        </p:pic>
      </p:grpSp>
      <p:sp>
        <p:nvSpPr>
          <p:cNvPr id="46" name="Rektangel: rundade hörn 45">
            <a:extLst>
              <a:ext uri="{FF2B5EF4-FFF2-40B4-BE49-F238E27FC236}">
                <a16:creationId xmlns:a16="http://schemas.microsoft.com/office/drawing/2014/main" id="{C71746F4-909F-02CE-0E6D-2BCF635F6C48}"/>
              </a:ext>
            </a:extLst>
          </p:cNvPr>
          <p:cNvSpPr/>
          <p:nvPr/>
        </p:nvSpPr>
        <p:spPr>
          <a:xfrm>
            <a:off x="5373370" y="59068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Bakgrund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Rektangel: rundade hörn 46">
            <a:extLst>
              <a:ext uri="{FF2B5EF4-FFF2-40B4-BE49-F238E27FC236}">
                <a16:creationId xmlns:a16="http://schemas.microsoft.com/office/drawing/2014/main" id="{E11BE98F-1E09-D43C-5B0B-57563AC02FBF}"/>
              </a:ext>
            </a:extLst>
          </p:cNvPr>
          <p:cNvSpPr/>
          <p:nvPr/>
        </p:nvSpPr>
        <p:spPr>
          <a:xfrm>
            <a:off x="175491" y="1006764"/>
            <a:ext cx="1265382" cy="564386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Arkivet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0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 37">
            <a:extLst>
              <a:ext uri="{FF2B5EF4-FFF2-40B4-BE49-F238E27FC236}">
                <a16:creationId xmlns:a16="http://schemas.microsoft.com/office/drawing/2014/main" id="{797364C7-ADD1-702C-9D18-60570D19273F}"/>
              </a:ext>
            </a:extLst>
          </p:cNvPr>
          <p:cNvGrpSpPr/>
          <p:nvPr/>
        </p:nvGrpSpPr>
        <p:grpSpPr>
          <a:xfrm>
            <a:off x="2092073" y="1154545"/>
            <a:ext cx="8007853" cy="5380566"/>
            <a:chOff x="5534915" y="136448"/>
            <a:chExt cx="6274047" cy="3555224"/>
          </a:xfrm>
        </p:grpSpPr>
        <p:pic>
          <p:nvPicPr>
            <p:cNvPr id="31" name="Bildobjekt 30" descr="En bild som visar inomhus&#10;&#10;Automatiskt genererad beskrivning">
              <a:extLst>
                <a:ext uri="{FF2B5EF4-FFF2-40B4-BE49-F238E27FC236}">
                  <a16:creationId xmlns:a16="http://schemas.microsoft.com/office/drawing/2014/main" id="{5CED125E-1C82-4803-99ED-84D6B6280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496" y="2032035"/>
              <a:ext cx="2950466" cy="1659637"/>
            </a:xfrm>
            <a:prstGeom prst="rect">
              <a:avLst/>
            </a:prstGeom>
          </p:spPr>
        </p:pic>
        <p:pic>
          <p:nvPicPr>
            <p:cNvPr id="33" name="Bildobjekt 32" descr="En bild som visar text&#10;&#10;Automatiskt genererad beskrivning">
              <a:extLst>
                <a:ext uri="{FF2B5EF4-FFF2-40B4-BE49-F238E27FC236}">
                  <a16:creationId xmlns:a16="http://schemas.microsoft.com/office/drawing/2014/main" id="{744C998C-C5DF-CFAD-6216-B25E028A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915" y="2000948"/>
              <a:ext cx="2950466" cy="1659637"/>
            </a:xfrm>
            <a:prstGeom prst="rect">
              <a:avLst/>
            </a:prstGeom>
          </p:spPr>
        </p:pic>
        <p:pic>
          <p:nvPicPr>
            <p:cNvPr id="35" name="Bildobjekt 34" descr="En bild som visar text&#10;&#10;Automatiskt genererad beskrivning">
              <a:extLst>
                <a:ext uri="{FF2B5EF4-FFF2-40B4-BE49-F238E27FC236}">
                  <a16:creationId xmlns:a16="http://schemas.microsoft.com/office/drawing/2014/main" id="{16013525-9E4C-509E-6658-93D9BDD75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496" y="167535"/>
              <a:ext cx="2950466" cy="1659637"/>
            </a:xfrm>
            <a:prstGeom prst="rect">
              <a:avLst/>
            </a:prstGeom>
          </p:spPr>
        </p:pic>
        <p:pic>
          <p:nvPicPr>
            <p:cNvPr id="37" name="Bildobjekt 36" descr="En bild som visar text&#10;&#10;Automatiskt genererad beskrivning">
              <a:extLst>
                <a:ext uri="{FF2B5EF4-FFF2-40B4-BE49-F238E27FC236}">
                  <a16:creationId xmlns:a16="http://schemas.microsoft.com/office/drawing/2014/main" id="{31737D4F-D256-649D-9A15-51963FE84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915" y="136448"/>
              <a:ext cx="2950466" cy="1659637"/>
            </a:xfrm>
            <a:prstGeom prst="rect">
              <a:avLst/>
            </a:prstGeom>
          </p:spPr>
        </p:pic>
      </p:grpSp>
      <p:sp>
        <p:nvSpPr>
          <p:cNvPr id="46" name="Rektangel: rundade hörn 45">
            <a:extLst>
              <a:ext uri="{FF2B5EF4-FFF2-40B4-BE49-F238E27FC236}">
                <a16:creationId xmlns:a16="http://schemas.microsoft.com/office/drawing/2014/main" id="{C71746F4-909F-02CE-0E6D-2BCF635F6C48}"/>
              </a:ext>
            </a:extLst>
          </p:cNvPr>
          <p:cNvSpPr/>
          <p:nvPr/>
        </p:nvSpPr>
        <p:spPr>
          <a:xfrm>
            <a:off x="5373370" y="59068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Bakgrund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ektangel: rundade hörn 1">
            <a:extLst>
              <a:ext uri="{FF2B5EF4-FFF2-40B4-BE49-F238E27FC236}">
                <a16:creationId xmlns:a16="http://schemas.microsoft.com/office/drawing/2014/main" id="{E26C1B82-BA97-D3FF-99DE-058786360967}"/>
              </a:ext>
            </a:extLst>
          </p:cNvPr>
          <p:cNvSpPr/>
          <p:nvPr/>
        </p:nvSpPr>
        <p:spPr>
          <a:xfrm>
            <a:off x="175491" y="1006764"/>
            <a:ext cx="1265382" cy="564386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Skogen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5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AFC1068B-CBB4-39D7-603C-A4F8256858EB}"/>
              </a:ext>
            </a:extLst>
          </p:cNvPr>
          <p:cNvSpPr/>
          <p:nvPr/>
        </p:nvSpPr>
        <p:spPr>
          <a:xfrm>
            <a:off x="5251123" y="59068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Animatic</a:t>
            </a:r>
          </a:p>
        </p:txBody>
      </p:sp>
      <p:pic>
        <p:nvPicPr>
          <p:cNvPr id="15" name="animatic19">
            <a:hlinkClick r:id="" action="ppaction://media"/>
            <a:extLst>
              <a:ext uri="{FF2B5EF4-FFF2-40B4-BE49-F238E27FC236}">
                <a16:creationId xmlns:a16="http://schemas.microsoft.com/office/drawing/2014/main" id="{71B3DB24-0CC8-B9FF-2CAC-089EF4E4F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934" y="885826"/>
            <a:ext cx="10380131" cy="58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79</Words>
  <Application>Microsoft Office PowerPoint</Application>
  <PresentationFormat>Bredbild</PresentationFormat>
  <Paragraphs>33</Paragraphs>
  <Slides>10</Slides>
  <Notes>0</Notes>
  <HiddenSlides>0</HiddenSlides>
  <MMClips>1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inherit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Hazem Bazo</dc:creator>
  <cp:lastModifiedBy>Hazem Bazo</cp:lastModifiedBy>
  <cp:revision>21</cp:revision>
  <dcterms:created xsi:type="dcterms:W3CDTF">2022-10-06T09:21:30Z</dcterms:created>
  <dcterms:modified xsi:type="dcterms:W3CDTF">2022-10-06T21:15:56Z</dcterms:modified>
</cp:coreProperties>
</file>